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6888163" cy="100187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 varScale="1">
        <p:scale>
          <a:sx n="61" d="100"/>
          <a:sy n="61" d="100"/>
        </p:scale>
        <p:origin x="1632" y="90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1700" y="3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r">
              <a:defRPr sz="12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752475"/>
            <a:ext cx="240823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9" tIns="47399" rIns="94799" bIns="4739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4799" tIns="47399" rIns="94799" bIns="4739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1700" y="9516040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r">
              <a:defRPr sz="12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4A6F7-7F74-47D7-9A26-377180BB296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nialuruguay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203296"/>
            <a:ext cx="3000372" cy="1773677"/>
          </a:xfrm>
          <a:noFill/>
        </p:spPr>
        <p:txBody>
          <a:bodyPr>
            <a:normAutofit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dirty="0">
                <a:solidFill>
                  <a:schemeClr val="tx1"/>
                </a:solidFill>
              </a:rPr>
              <a:t>Postre preparado a base de gelatina, azúcar y aditivos permitidos, diseñado para el consumo de toda la familia.</a:t>
            </a: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mediante la mezcla y posterior pasteurización del agua, gelatina, azúcar y demás  aditivos permitidos.</a:t>
            </a:r>
          </a:p>
          <a:p>
            <a:pPr algn="just"/>
            <a:endParaRPr lang="es-ES" sz="1000" dirty="0">
              <a:solidFill>
                <a:srgbClr val="FF0000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firme, con buen corte.</a:t>
            </a:r>
          </a:p>
          <a:p>
            <a:r>
              <a:rPr lang="es-ES" sz="1000" dirty="0"/>
              <a:t>Color: rojo</a:t>
            </a:r>
          </a:p>
          <a:p>
            <a:r>
              <a:rPr lang="es-ES" sz="1000" dirty="0"/>
              <a:t>Sabor: característico a frutilla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lang="es-ES" sz="1400" b="1" dirty="0">
                <a:latin typeface="+mj-lt"/>
                <a:ea typeface="+mj-ea"/>
                <a:cs typeface="+mj-cs"/>
              </a:rPr>
              <a:t>GELATINA SABOR FRUTILLA</a:t>
            </a:r>
            <a:endParaRPr lang="es-ES" sz="16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142852" y="1489048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846370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989246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Este producto debe ser conservado y transportado en condiciones de refrigeración,  temperatura entre 4 y 7 ºC.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632188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060816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En cada envase se </a:t>
            </a:r>
            <a:r>
              <a:rPr kumimoji="0" lang="es-ES" sz="1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identific</a:t>
            </a:r>
            <a:r>
              <a:rPr lang="es-ES" sz="1000" dirty="0">
                <a:latin typeface="+mj-lt"/>
                <a:ea typeface="+mj-ea"/>
                <a:cs typeface="+mj-cs"/>
              </a:rPr>
              <a:t>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n-US" sz="1000" dirty="0" err="1"/>
              <a:t>Lote</a:t>
            </a:r>
            <a:r>
              <a:rPr lang="en-US" sz="1000" dirty="0"/>
              <a:t>: </a:t>
            </a:r>
            <a:r>
              <a:rPr lang="en-US" sz="1000" dirty="0" err="1"/>
              <a:t>ddmmnºpailada</a:t>
            </a:r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846766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z="1000" dirty="0"/>
              <a:t>Contenido: 120g</a:t>
            </a:r>
          </a:p>
          <a:p>
            <a:pPr lvl="0"/>
            <a:r>
              <a:rPr lang="es-ES" sz="1000" dirty="0"/>
              <a:t>Envase primario: Potes de </a:t>
            </a:r>
            <a:r>
              <a:rPr lang="es-ES" sz="1000"/>
              <a:t>poliestireno </a:t>
            </a:r>
            <a:r>
              <a:rPr lang="es-ES" sz="1000" dirty="0"/>
              <a:t>con folio de aluminio  </a:t>
            </a:r>
            <a:r>
              <a:rPr lang="es-ES" sz="1000" dirty="0" err="1"/>
              <a:t>termosellado</a:t>
            </a:r>
            <a:r>
              <a:rPr lang="es-ES" sz="1000" dirty="0"/>
              <a:t>.</a:t>
            </a:r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775196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780874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60</a:t>
            </a:r>
            <a:r>
              <a:rPr kumimoji="0" lang="es-ES" sz="10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días 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214313"/>
          </a:xfrm>
        </p:spPr>
        <p:txBody>
          <a:bodyPr/>
          <a:lstStyle/>
          <a:p>
            <a:pPr algn="l"/>
            <a:r>
              <a:rPr lang="es-ES" sz="1000" dirty="0"/>
              <a:t>FTP-CEI-075                                                                               </a:t>
            </a:r>
            <a:fld id="{75FCF8C3-DAA7-4C00-8DCA-38769F4154C8}" type="slidenum">
              <a:rPr lang="es-ES" sz="1000" smtClean="0"/>
              <a:pPr algn="l"/>
              <a:t>1</a:t>
            </a:fld>
            <a:r>
              <a:rPr lang="es-ES" sz="1000" dirty="0"/>
              <a:t>                                                                               Nº Revisión: 0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1774800"/>
            <a:ext cx="3429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dirty="0"/>
              <a:t>Ingredientes: agua, azúcar, gelatina, acidulante: ácido </a:t>
            </a:r>
            <a:r>
              <a:rPr lang="es-ES" sz="1000" dirty="0" err="1"/>
              <a:t>fumárico</a:t>
            </a:r>
            <a:r>
              <a:rPr lang="es-ES" sz="1000" dirty="0"/>
              <a:t>, regulador de la acidez: citrato de sodio, saborizante/aromatizante, colorantes artificiales: rojo amaranto &lt;0.01g/100g. LIBRE DE GLUTEN</a:t>
            </a:r>
          </a:p>
          <a:p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275263"/>
            <a:ext cx="3300414" cy="595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2" y="2560618"/>
            <a:ext cx="3621861" cy="279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31276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endParaRPr lang="es-ES" sz="1100" b="1" dirty="0"/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286124" y="7061212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7346964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6418270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0" y="706121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143116" y="7346964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893455" y="7418402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13212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989379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08366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63192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142852" y="6918336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84637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734696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3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51 Tabla"/>
          <p:cNvGraphicFramePr>
            <a:graphicFrameLocks noGrp="1"/>
          </p:cNvGraphicFramePr>
          <p:nvPr/>
        </p:nvGraphicFramePr>
        <p:xfrm>
          <a:off x="3571876" y="3060685"/>
          <a:ext cx="2857520" cy="2318519"/>
        </p:xfrm>
        <a:graphic>
          <a:graphicData uri="http://schemas.openxmlformats.org/drawingml/2006/table">
            <a:tbl>
              <a:tblPr/>
              <a:tblGrid>
                <a:gridCol w="1000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352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INFORMACIÓN NUTRICIONAL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Porción  120g (1 pote)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Cantidad por porción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% VD (*)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Valor energético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68 kcal =286 kJ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3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Carbohidratos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16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5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Proteínas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1,2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2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Grasas totales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Grasas saturadas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Grasas trans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---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Fibra alimentaria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Sodio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61 mg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3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704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* % Valores Diarios con base a una dieta de 2000 </a:t>
                      </a:r>
                      <a:r>
                        <a:rPr lang="es-ES" sz="700" dirty="0" err="1">
                          <a:latin typeface="Verdana"/>
                          <a:ea typeface="Calibri"/>
                          <a:cs typeface="Times New Roman"/>
                        </a:rPr>
                        <a:t>kcal</a:t>
                      </a: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 u 8400 </a:t>
                      </a:r>
                      <a:r>
                        <a:rPr lang="es-ES" sz="700" dirty="0" err="1">
                          <a:latin typeface="Verdana"/>
                          <a:ea typeface="Calibri"/>
                          <a:cs typeface="Times New Roman"/>
                        </a:rPr>
                        <a:t>kJ</a:t>
                      </a: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. Sus valores diarios pueden ser mayores o menores dependiendo de sus necesidades energéticas.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416</Words>
  <Application>Microsoft Office PowerPoint</Application>
  <PresentationFormat>Personalizado</PresentationFormat>
  <Paragraphs>96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164</cp:revision>
  <dcterms:created xsi:type="dcterms:W3CDTF">2016-02-29T16:33:20Z</dcterms:created>
  <dcterms:modified xsi:type="dcterms:W3CDTF">2024-10-30T14:44:28Z</dcterms:modified>
</cp:coreProperties>
</file>