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9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0725"/>
            <a:ext cx="23082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203296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lácteo preparado a base de leche, azúcar y estabilizantes permitidos,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mezcla y pasteurización de la leche, el azúcar y demás ingredientes y/o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firme y </a:t>
            </a:r>
            <a:r>
              <a:rPr lang="es-ES" sz="1000" dirty="0" err="1"/>
              <a:t>aflanda</a:t>
            </a:r>
            <a:r>
              <a:rPr lang="es-ES" sz="1000" dirty="0"/>
              <a:t>, con buen corte.</a:t>
            </a:r>
          </a:p>
          <a:p>
            <a:r>
              <a:rPr lang="es-ES" sz="1000" dirty="0"/>
              <a:t>Color: amarillo suave</a:t>
            </a:r>
          </a:p>
          <a:p>
            <a:r>
              <a:rPr lang="es-ES" sz="1000" dirty="0"/>
              <a:t>Sabor: Lácteo, dulce, a vainilla.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lang="es-ES" sz="1400" b="1" dirty="0">
                <a:latin typeface="+mj-lt"/>
                <a:ea typeface="+mj-ea"/>
                <a:cs typeface="+mj-cs"/>
              </a:rPr>
              <a:t>FLAN SABOR VAINILLA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42852" y="177480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/>
              <a:t>Contenido: 120g</a:t>
            </a:r>
          </a:p>
          <a:p>
            <a:pPr lvl="0"/>
            <a:r>
              <a:rPr lang="es-ES" sz="1000" dirty="0"/>
              <a:t>Envase primario: Potes de polipropileno 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60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pPr lvl="0"/>
            <a:r>
              <a:rPr lang="es-ES" sz="1000" dirty="0"/>
              <a:t>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Ingredientes: Leche pasteurizada, azúcar, almidón, </a:t>
            </a:r>
            <a:r>
              <a:rPr lang="es-ES" sz="1000" dirty="0" err="1"/>
              <a:t>gelificante</a:t>
            </a:r>
            <a:r>
              <a:rPr lang="es-ES" sz="1000" dirty="0"/>
              <a:t>:  </a:t>
            </a:r>
            <a:r>
              <a:rPr lang="es-ES" sz="1000" dirty="0" err="1"/>
              <a:t>carragenina</a:t>
            </a:r>
            <a:r>
              <a:rPr lang="es-ES" sz="1000" dirty="0"/>
              <a:t>, sal, aromatizante/saborizante a vainilla (0.012%), colorantes artificiales: amarillo </a:t>
            </a:r>
            <a:r>
              <a:rPr lang="es-ES" sz="1000" dirty="0" err="1"/>
              <a:t>tartrazina</a:t>
            </a:r>
            <a:r>
              <a:rPr lang="es-ES" sz="1000" dirty="0"/>
              <a:t> (0.0021%), amarillo </a:t>
            </a:r>
            <a:r>
              <a:rPr lang="es-ES" sz="1000" dirty="0" err="1"/>
              <a:t>sunset</a:t>
            </a:r>
            <a:r>
              <a:rPr lang="es-ES" sz="1000" dirty="0"/>
              <a:t> (0.00021%), conservante: </a:t>
            </a:r>
            <a:r>
              <a:rPr lang="es-ES" sz="1000" dirty="0" err="1"/>
              <a:t>sorbato</a:t>
            </a:r>
            <a:r>
              <a:rPr lang="es-ES" sz="1000" dirty="0"/>
              <a:t> de potasio (&lt;600PPM), caramelo líquido. LIBRE DE GLUTEN</a:t>
            </a:r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2" y="2560618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720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071678" y="6984096"/>
            <a:ext cx="2162225" cy="86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(68 – 71) %</a:t>
            </a:r>
          </a:p>
          <a:p>
            <a:r>
              <a:rPr lang="es-ES" sz="1000" dirty="0"/>
              <a:t> 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846898"/>
            <a:ext cx="2071679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INS-LAB-042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84637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3429000" y="6989774"/>
            <a:ext cx="1876473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Infrarrojo</a:t>
            </a:r>
          </a:p>
          <a:p>
            <a:r>
              <a:rPr lang="es-ES" sz="1000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417478"/>
            <a:ext cx="4000528" cy="4790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379</Words>
  <Application>Microsoft Office PowerPoint</Application>
  <PresentationFormat>Personalizado</PresentationFormat>
  <Paragraphs>76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130</cp:revision>
  <dcterms:created xsi:type="dcterms:W3CDTF">2016-02-29T16:33:20Z</dcterms:created>
  <dcterms:modified xsi:type="dcterms:W3CDTF">2024-10-30T15:32:48Z</dcterms:modified>
</cp:coreProperties>
</file>