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10693400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85" autoAdjust="0"/>
  </p:normalViewPr>
  <p:slideViewPr>
    <p:cSldViewPr>
      <p:cViewPr varScale="1">
        <p:scale>
          <a:sx n="61" d="100"/>
          <a:sy n="61" d="100"/>
        </p:scale>
        <p:origin x="1632" y="126"/>
      </p:cViewPr>
      <p:guideLst>
        <p:guide orient="horz" pos="33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6363" cy="511731"/>
          </a:xfrm>
          <a:prstGeom prst="rect">
            <a:avLst/>
          </a:prstGeom>
        </p:spPr>
        <p:txBody>
          <a:bodyPr vert="horz" lIns="94799" tIns="47399" rIns="94799" bIns="4739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296" y="3"/>
            <a:ext cx="3076363" cy="511731"/>
          </a:xfrm>
          <a:prstGeom prst="rect">
            <a:avLst/>
          </a:prstGeom>
        </p:spPr>
        <p:txBody>
          <a:bodyPr vert="horz" lIns="94799" tIns="47399" rIns="94799" bIns="47399" rtlCol="0"/>
          <a:lstStyle>
            <a:lvl1pPr algn="r">
              <a:defRPr sz="1200"/>
            </a:lvl1pPr>
          </a:lstStyle>
          <a:p>
            <a:fld id="{BCB07188-8E68-44B9-BDCD-2882423E9387}" type="datetimeFigureOut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9338" y="768350"/>
            <a:ext cx="2460625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9" tIns="47399" rIns="94799" bIns="47399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4799" tIns="47399" rIns="94799" bIns="47399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1731"/>
          </a:xfrm>
          <a:prstGeom prst="rect">
            <a:avLst/>
          </a:prstGeom>
        </p:spPr>
        <p:txBody>
          <a:bodyPr vert="horz" lIns="94799" tIns="47399" rIns="94799" bIns="4739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296" y="9721107"/>
            <a:ext cx="3076363" cy="511731"/>
          </a:xfrm>
          <a:prstGeom prst="rect">
            <a:avLst/>
          </a:prstGeom>
        </p:spPr>
        <p:txBody>
          <a:bodyPr vert="horz" lIns="94799" tIns="47399" rIns="94799" bIns="47399" rtlCol="0" anchor="b"/>
          <a:lstStyle>
            <a:lvl1pPr algn="r">
              <a:defRPr sz="1200"/>
            </a:lvl1pPr>
          </a:lstStyle>
          <a:p>
            <a:fld id="{F3C4A6F7-7F74-47D7-9A26-377180BB29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321888"/>
            <a:ext cx="5829300" cy="22921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6059595"/>
            <a:ext cx="480060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09DA-ED97-4DEB-8693-D121D028395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F9258-E434-4DB8-9DD2-4788EEE09485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428234"/>
            <a:ext cx="1543050" cy="91240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428234"/>
            <a:ext cx="4514850" cy="91240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C5FA-C98A-48A9-8A57-EA41C28B1FFE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BFABB-4CC2-47B1-8801-F4F33559693D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871502"/>
            <a:ext cx="5829300" cy="212382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532320"/>
            <a:ext cx="5829300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8D68-6137-4178-ABA4-0BE2B01D661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73DB-F424-4FED-9DB5-BF980D767739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1" y="2393642"/>
            <a:ext cx="303014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1" y="3391196"/>
            <a:ext cx="303014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3" y="2393642"/>
            <a:ext cx="303133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3" y="3391196"/>
            <a:ext cx="303133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7FB53-B287-4DF5-9A3B-11204275F23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C402-3BD9-41B5-B7CD-5D1A2E515F6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09DE-FFB4-49B0-95C4-4B871DBCD3D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4" y="425757"/>
            <a:ext cx="2256235" cy="18119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91" y="425759"/>
            <a:ext cx="383381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4" y="2237697"/>
            <a:ext cx="2256235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719D-F67A-497A-AEBE-F3BC8CF4649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7485381"/>
            <a:ext cx="4114800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955475"/>
            <a:ext cx="41148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8369073"/>
            <a:ext cx="4114800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37C13-D80B-41A8-ABE4-68B9FE5F942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428234"/>
            <a:ext cx="617220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495129"/>
            <a:ext cx="617220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19835-67BC-409F-A56C-A67057E048B7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911199"/>
            <a:ext cx="21717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nialuruguay.com/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5795" y="-582654"/>
            <a:ext cx="4833390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413768"/>
            <a:ext cx="3000372" cy="1773677"/>
          </a:xfrm>
        </p:spPr>
        <p:txBody>
          <a:bodyPr>
            <a:normAutofit/>
          </a:bodyPr>
          <a:lstStyle/>
          <a:p>
            <a:pPr algn="l"/>
            <a:r>
              <a:rPr lang="es-ES" sz="1100" b="1" dirty="0">
                <a:solidFill>
                  <a:schemeClr val="tx1"/>
                </a:solidFill>
              </a:rPr>
              <a:t>DESCRIPCIÓN DEL PRODUCTO</a:t>
            </a: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Marca: Colonial</a:t>
            </a:r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dirty="0">
                <a:solidFill>
                  <a:schemeClr val="tx1"/>
                </a:solidFill>
              </a:rPr>
              <a:t>Postre a base de arroz y leche con colchón de dulce de leche diseñado para el consumo de toda la familia.</a:t>
            </a: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Proceso: </a:t>
            </a:r>
            <a:r>
              <a:rPr lang="es-ES" sz="1000" dirty="0">
                <a:solidFill>
                  <a:schemeClr val="tx1"/>
                </a:solidFill>
              </a:rPr>
              <a:t>Producto obtenido mediante la cocción del arroz con la leche, el azúcar y demás ingredientes y/o aditivos permitidos.</a:t>
            </a:r>
          </a:p>
          <a:p>
            <a:pPr algn="just"/>
            <a:endParaRPr lang="es-ES" sz="1000" dirty="0">
              <a:solidFill>
                <a:srgbClr val="FF0000"/>
              </a:solidFill>
            </a:endParaRP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0" y="5846767"/>
            <a:ext cx="3357586" cy="925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Textura: cremosa, arroz en su punto justo de cocción</a:t>
            </a:r>
          </a:p>
          <a:p>
            <a:r>
              <a:rPr lang="es-ES" sz="1000" dirty="0"/>
              <a:t>Color: Blanco, crema con fondo marrón propio del dulce de leche</a:t>
            </a:r>
          </a:p>
          <a:p>
            <a:r>
              <a:rPr lang="es-ES" sz="1000" dirty="0"/>
              <a:t>Sabor: Lácteo, dulce.</a:t>
            </a:r>
          </a:p>
          <a:p>
            <a:endParaRPr lang="es-ES" sz="1000" dirty="0"/>
          </a:p>
          <a:p>
            <a:r>
              <a:rPr lang="es-ES" sz="1000" dirty="0">
                <a:latin typeface="+mj-lt"/>
                <a:ea typeface="+mj-ea"/>
                <a:cs typeface="+mj-cs"/>
              </a:rPr>
              <a:t>         </a:t>
            </a:r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142852" y="417478"/>
            <a:ext cx="4071966" cy="764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FICHA</a:t>
            </a:r>
            <a:r>
              <a:rPr kumimoji="0" lang="es-ES" sz="16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TÉCNICA </a:t>
            </a:r>
          </a:p>
          <a:p>
            <a:pPr algn="ctr">
              <a:spcBef>
                <a:spcPct val="0"/>
              </a:spcBef>
              <a:defRPr/>
            </a:pPr>
            <a:r>
              <a:rPr kumimoji="0" lang="es-ES" sz="1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ARROZ CON LECHE CON COLCHÓN DE</a:t>
            </a:r>
          </a:p>
          <a:p>
            <a:pPr algn="ctr">
              <a:spcBef>
                <a:spcPct val="0"/>
              </a:spcBef>
              <a:defRPr/>
            </a:pPr>
            <a:r>
              <a:rPr kumimoji="0" lang="es-ES" sz="1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DULCE DE LECHE</a:t>
            </a:r>
            <a:endParaRPr lang="es-ES" sz="1600" b="1" dirty="0">
              <a:latin typeface="+mj-lt"/>
              <a:ea typeface="+mj-ea"/>
              <a:cs typeface="+mj-cs"/>
            </a:endParaRPr>
          </a:p>
        </p:txBody>
      </p:sp>
      <p:cxnSp>
        <p:nvCxnSpPr>
          <p:cNvPr id="26" name="25 Conector recto"/>
          <p:cNvCxnSpPr/>
          <p:nvPr/>
        </p:nvCxnSpPr>
        <p:spPr>
          <a:xfrm>
            <a:off x="71413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 Título"/>
          <p:cNvSpPr txBox="1">
            <a:spLocks/>
          </p:cNvSpPr>
          <p:nvPr/>
        </p:nvSpPr>
        <p:spPr>
          <a:xfrm>
            <a:off x="3236142" y="1336647"/>
            <a:ext cx="3621861" cy="449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     INGREDIENTES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1 Título"/>
          <p:cNvSpPr txBox="1">
            <a:spLocks/>
          </p:cNvSpPr>
          <p:nvPr/>
        </p:nvSpPr>
        <p:spPr>
          <a:xfrm>
            <a:off x="0" y="2846370"/>
            <a:ext cx="3300414" cy="26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CONDICIONES DE CONSERVACIÓN Y TRANSPORTE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1 Título"/>
          <p:cNvSpPr txBox="1">
            <a:spLocks/>
          </p:cNvSpPr>
          <p:nvPr/>
        </p:nvSpPr>
        <p:spPr>
          <a:xfrm>
            <a:off x="0" y="2989246"/>
            <a:ext cx="3300414" cy="868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/>
              <a:t>Este producto debe ser conservado y transportado en condiciones de refrigeración,  temperatura entre 4 y 7 ºC.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1 Título"/>
          <p:cNvSpPr txBox="1">
            <a:spLocks/>
          </p:cNvSpPr>
          <p:nvPr/>
        </p:nvSpPr>
        <p:spPr>
          <a:xfrm>
            <a:off x="0" y="3632188"/>
            <a:ext cx="3300414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IDENTIFICACIÓN</a:t>
            </a:r>
          </a:p>
        </p:txBody>
      </p:sp>
      <p:sp>
        <p:nvSpPr>
          <p:cNvPr id="41" name="1 Título"/>
          <p:cNvSpPr txBox="1">
            <a:spLocks/>
          </p:cNvSpPr>
          <p:nvPr/>
        </p:nvSpPr>
        <p:spPr>
          <a:xfrm>
            <a:off x="0" y="4060816"/>
            <a:ext cx="3300414" cy="694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En cada envase se </a:t>
            </a:r>
            <a:r>
              <a:rPr kumimoji="0" lang="es-ES" sz="1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identific</a:t>
            </a:r>
            <a:r>
              <a:rPr lang="es-ES" sz="1000" dirty="0">
                <a:latin typeface="+mj-lt"/>
                <a:ea typeface="+mj-ea"/>
                <a:cs typeface="+mj-cs"/>
              </a:rPr>
              <a:t>a: </a:t>
            </a:r>
          </a:p>
          <a:p>
            <a:r>
              <a:rPr lang="es-ES" sz="1000" dirty="0" err="1"/>
              <a:t>Elab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endParaRPr lang="es-ES" sz="1000" dirty="0"/>
          </a:p>
          <a:p>
            <a:r>
              <a:rPr lang="es-ES" sz="1000" dirty="0" err="1"/>
              <a:t>Venc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r>
              <a:rPr lang="es-ES" sz="1000" dirty="0"/>
              <a:t> </a:t>
            </a:r>
          </a:p>
          <a:p>
            <a:r>
              <a:rPr lang="en-US" sz="1000" dirty="0" err="1"/>
              <a:t>Lote</a:t>
            </a:r>
            <a:r>
              <a:rPr lang="en-US" sz="1000" dirty="0"/>
              <a:t>: </a:t>
            </a:r>
            <a:r>
              <a:rPr lang="en-US" sz="1000" dirty="0" err="1"/>
              <a:t>ddmmnºpailada</a:t>
            </a:r>
            <a:endParaRPr lang="es-ES" sz="1000" dirty="0"/>
          </a:p>
        </p:txBody>
      </p:sp>
      <p:sp>
        <p:nvSpPr>
          <p:cNvPr id="42" name="2 Subtítulo"/>
          <p:cNvSpPr txBox="1">
            <a:spLocks/>
          </p:cNvSpPr>
          <p:nvPr/>
        </p:nvSpPr>
        <p:spPr>
          <a:xfrm>
            <a:off x="3357563" y="5846766"/>
            <a:ext cx="3500438" cy="9168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lvl="0"/>
            <a:r>
              <a:rPr lang="es-ES" sz="1000" dirty="0"/>
              <a:t>Contenido: 200 g</a:t>
            </a:r>
          </a:p>
          <a:p>
            <a:pPr lvl="0"/>
            <a:r>
              <a:rPr lang="es-ES" sz="1000" dirty="0"/>
              <a:t>Envase primario: Potes de </a:t>
            </a:r>
            <a:r>
              <a:rPr lang="es-ES" sz="1000" dirty="0" err="1"/>
              <a:t>poliestireno</a:t>
            </a:r>
            <a:r>
              <a:rPr lang="es-ES" sz="1000" dirty="0"/>
              <a:t> con folio de aluminio  </a:t>
            </a:r>
            <a:r>
              <a:rPr lang="es-ES" sz="1000" dirty="0" err="1"/>
              <a:t>termosellado</a:t>
            </a:r>
            <a:r>
              <a:rPr lang="es-ES" sz="1000" dirty="0"/>
              <a:t>.</a:t>
            </a:r>
          </a:p>
          <a:p>
            <a:endParaRPr lang="es-ES" sz="1000" dirty="0"/>
          </a:p>
          <a:p>
            <a:pPr lvl="0"/>
            <a:endParaRPr lang="es-ES" sz="1000" dirty="0"/>
          </a:p>
          <a:p>
            <a:r>
              <a:rPr lang="es-ES" sz="1000" b="1" dirty="0"/>
              <a:t> </a:t>
            </a:r>
            <a:endParaRPr lang="es-ES" sz="10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3357562" y="5346701"/>
            <a:ext cx="3300414" cy="473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PRESENTACIÓN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0" y="4775196"/>
            <a:ext cx="3300414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VIDA ÚTIL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0" y="4780874"/>
            <a:ext cx="3300414" cy="1002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45</a:t>
            </a:r>
            <a:r>
              <a:rPr kumimoji="0" lang="es-ES" sz="10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días en condiciones de refrigeración (4-7ºc).</a:t>
            </a:r>
            <a:endParaRPr kumimoji="0" lang="es-ES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" name="1 Título"/>
          <p:cNvSpPr txBox="1">
            <a:spLocks/>
          </p:cNvSpPr>
          <p:nvPr/>
        </p:nvSpPr>
        <p:spPr>
          <a:xfrm>
            <a:off x="0" y="9490104"/>
            <a:ext cx="6268685" cy="67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z="1000" dirty="0"/>
              <a:t>El producto cumple con las normativas del Reglamento Bromatológico Nacional. </a:t>
            </a:r>
          </a:p>
          <a:p>
            <a:pPr lvl="0"/>
            <a:r>
              <a:rPr lang="es-ES" sz="1000" dirty="0"/>
              <a:t>Elaborado por Granja Pocha S.A.  UY-138</a:t>
            </a:r>
          </a:p>
          <a:p>
            <a:pPr lvl="0"/>
            <a:r>
              <a:rPr lang="es-ES" sz="1000" dirty="0"/>
              <a:t> </a:t>
            </a:r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56" name="5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10133047"/>
            <a:ext cx="6286520" cy="214313"/>
          </a:xfrm>
        </p:spPr>
        <p:txBody>
          <a:bodyPr/>
          <a:lstStyle/>
          <a:p>
            <a:pPr algn="l"/>
            <a:r>
              <a:rPr lang="es-ES" sz="1000" dirty="0"/>
              <a:t>FTP-CEI-075                                                                               </a:t>
            </a:r>
            <a:fld id="{75FCF8C3-DAA7-4C00-8DCA-38769F4154C8}" type="slidenum">
              <a:rPr lang="es-ES" sz="1000" smtClean="0"/>
              <a:pPr algn="l"/>
              <a:t>1</a:t>
            </a:fld>
            <a:r>
              <a:rPr lang="es-ES" sz="1000" dirty="0"/>
              <a:t>                                                                               Nº Revisión: 0                                            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3429000" y="1774800"/>
            <a:ext cx="3429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000" dirty="0"/>
              <a:t>Leche pasteurizada, arroz, azúcar, dulce de leche, almidón, conservante: </a:t>
            </a:r>
            <a:r>
              <a:rPr lang="es-ES" sz="1000" dirty="0" err="1"/>
              <a:t>sorbato</a:t>
            </a:r>
            <a:r>
              <a:rPr lang="es-ES" sz="1000" dirty="0"/>
              <a:t> de potasio (&lt;0.05%).</a:t>
            </a:r>
            <a:endParaRPr lang="es-UY" sz="1000" dirty="0"/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65" name="1 Título"/>
          <p:cNvSpPr txBox="1">
            <a:spLocks/>
          </p:cNvSpPr>
          <p:nvPr/>
        </p:nvSpPr>
        <p:spPr>
          <a:xfrm>
            <a:off x="0" y="5275263"/>
            <a:ext cx="3300414" cy="595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ESPECIFICACIÓN</a:t>
            </a:r>
            <a:r>
              <a:rPr kumimoji="0" lang="es-ES" sz="11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SENSORIAL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1 Título"/>
          <p:cNvSpPr txBox="1">
            <a:spLocks/>
          </p:cNvSpPr>
          <p:nvPr/>
        </p:nvSpPr>
        <p:spPr>
          <a:xfrm>
            <a:off x="3357564" y="2417741"/>
            <a:ext cx="3621861" cy="279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INFORMACIÓN NUTRICIONAL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71414" y="6775460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1 Título"/>
          <p:cNvSpPr txBox="1">
            <a:spLocks/>
          </p:cNvSpPr>
          <p:nvPr/>
        </p:nvSpPr>
        <p:spPr>
          <a:xfrm>
            <a:off x="3" y="6984096"/>
            <a:ext cx="2035983" cy="7200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Humedad (g/100g)</a:t>
            </a:r>
          </a:p>
        </p:txBody>
      </p:sp>
      <p:sp>
        <p:nvSpPr>
          <p:cNvPr id="67" name="1 Título"/>
          <p:cNvSpPr txBox="1">
            <a:spLocks/>
          </p:cNvSpPr>
          <p:nvPr/>
        </p:nvSpPr>
        <p:spPr>
          <a:xfrm>
            <a:off x="0" y="6312764"/>
            <a:ext cx="3157514" cy="616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FISICOQUÍMICAS</a:t>
            </a:r>
          </a:p>
        </p:txBody>
      </p:sp>
      <p:sp>
        <p:nvSpPr>
          <p:cNvPr id="68" name="1 Título"/>
          <p:cNvSpPr txBox="1">
            <a:spLocks/>
          </p:cNvSpPr>
          <p:nvPr/>
        </p:nvSpPr>
        <p:spPr>
          <a:xfrm>
            <a:off x="1" y="6775460"/>
            <a:ext cx="6572272" cy="385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Método de ensayo 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9" name="1 Título"/>
          <p:cNvSpPr txBox="1">
            <a:spLocks/>
          </p:cNvSpPr>
          <p:nvPr/>
        </p:nvSpPr>
        <p:spPr>
          <a:xfrm>
            <a:off x="2071678" y="6984096"/>
            <a:ext cx="2162225" cy="8629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(65 – 72) %</a:t>
            </a:r>
          </a:p>
          <a:p>
            <a:r>
              <a:rPr lang="es-ES" sz="1000" dirty="0"/>
              <a:t> </a:t>
            </a:r>
          </a:p>
        </p:txBody>
      </p:sp>
      <p:sp>
        <p:nvSpPr>
          <p:cNvPr id="70" name="1 Título"/>
          <p:cNvSpPr txBox="1">
            <a:spLocks/>
          </p:cNvSpPr>
          <p:nvPr/>
        </p:nvSpPr>
        <p:spPr>
          <a:xfrm>
            <a:off x="3286124" y="7061212"/>
            <a:ext cx="2100777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</p:txBody>
      </p:sp>
      <p:sp>
        <p:nvSpPr>
          <p:cNvPr id="71" name="1 Título"/>
          <p:cNvSpPr txBox="1">
            <a:spLocks/>
          </p:cNvSpPr>
          <p:nvPr/>
        </p:nvSpPr>
        <p:spPr>
          <a:xfrm>
            <a:off x="4786321" y="6846898"/>
            <a:ext cx="2071679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  <a:p>
            <a:r>
              <a:rPr lang="es-ES" sz="1000" dirty="0"/>
              <a:t>INS-LAB-042</a:t>
            </a:r>
          </a:p>
        </p:txBody>
      </p:sp>
      <p:sp>
        <p:nvSpPr>
          <p:cNvPr id="73" name="1 Título"/>
          <p:cNvSpPr txBox="1">
            <a:spLocks/>
          </p:cNvSpPr>
          <p:nvPr/>
        </p:nvSpPr>
        <p:spPr>
          <a:xfrm>
            <a:off x="0" y="8412855"/>
            <a:ext cx="2285992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1000" dirty="0"/>
              <a:t>Coliformes /g (30ºC)</a:t>
            </a:r>
            <a:endParaRPr lang="es-ES" sz="1000" dirty="0"/>
          </a:p>
          <a:p>
            <a:r>
              <a:rPr lang="es-ES" sz="1000" dirty="0"/>
              <a:t>Aerobios </a:t>
            </a:r>
            <a:r>
              <a:rPr lang="es-ES" sz="1000" dirty="0" err="1"/>
              <a:t>mesófilos</a:t>
            </a:r>
            <a:r>
              <a:rPr lang="es-ES" sz="1000" dirty="0"/>
              <a:t> /g</a:t>
            </a:r>
          </a:p>
          <a:p>
            <a:r>
              <a:rPr lang="es-ES" sz="1000" dirty="0"/>
              <a:t>Hongos y Levaduras /g</a:t>
            </a:r>
          </a:p>
          <a:p>
            <a:r>
              <a:rPr lang="es-ES" sz="1000" dirty="0"/>
              <a:t>Estafilococos </a:t>
            </a:r>
            <a:r>
              <a:rPr lang="es-ES" sz="1000" dirty="0" err="1"/>
              <a:t>coag</a:t>
            </a:r>
            <a:r>
              <a:rPr lang="es-ES" sz="1000" dirty="0"/>
              <a:t>. Pos. /g</a:t>
            </a:r>
          </a:p>
          <a:p>
            <a:r>
              <a:rPr lang="es-ES" sz="1000" dirty="0"/>
              <a:t>Salmonella </a:t>
            </a:r>
            <a:r>
              <a:rPr lang="es-ES" sz="1000" dirty="0" err="1"/>
              <a:t>spp</a:t>
            </a:r>
            <a:r>
              <a:rPr lang="es-ES" sz="1000" dirty="0"/>
              <a:t> /25g</a:t>
            </a:r>
          </a:p>
          <a:p>
            <a:r>
              <a:rPr lang="es-ES" sz="1000" dirty="0"/>
              <a:t>Listeria </a:t>
            </a:r>
            <a:r>
              <a:rPr lang="es-ES" sz="1000" dirty="0" err="1"/>
              <a:t>monocytogenes</a:t>
            </a:r>
            <a:r>
              <a:rPr lang="es-ES" sz="1000" dirty="0"/>
              <a:t> /25 g</a:t>
            </a:r>
          </a:p>
        </p:txBody>
      </p:sp>
      <p:sp>
        <p:nvSpPr>
          <p:cNvPr id="74" name="1 Título"/>
          <p:cNvSpPr txBox="1">
            <a:spLocks/>
          </p:cNvSpPr>
          <p:nvPr/>
        </p:nvSpPr>
        <p:spPr>
          <a:xfrm>
            <a:off x="0" y="7592970"/>
            <a:ext cx="3157514" cy="788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MICROBIOLÓGICAS</a:t>
            </a:r>
          </a:p>
        </p:txBody>
      </p:sp>
      <p:sp>
        <p:nvSpPr>
          <p:cNvPr id="75" name="1 Título"/>
          <p:cNvSpPr txBox="1">
            <a:spLocks/>
          </p:cNvSpPr>
          <p:nvPr/>
        </p:nvSpPr>
        <p:spPr>
          <a:xfrm>
            <a:off x="1" y="8138462"/>
            <a:ext cx="6572272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Método de ensayo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6" name="1 Título"/>
          <p:cNvSpPr txBox="1">
            <a:spLocks/>
          </p:cNvSpPr>
          <p:nvPr/>
        </p:nvSpPr>
        <p:spPr>
          <a:xfrm>
            <a:off x="2214554" y="8418534"/>
            <a:ext cx="2107421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77" name="1 Título"/>
          <p:cNvSpPr txBox="1">
            <a:spLocks/>
          </p:cNvSpPr>
          <p:nvPr/>
        </p:nvSpPr>
        <p:spPr>
          <a:xfrm>
            <a:off x="4786322" y="8489972"/>
            <a:ext cx="1964545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FIL 73A: 1985</a:t>
            </a:r>
          </a:p>
          <a:p>
            <a:r>
              <a:rPr lang="es-ES" sz="1000" dirty="0"/>
              <a:t>APHA 1992c .24(1)</a:t>
            </a:r>
          </a:p>
          <a:p>
            <a:r>
              <a:rPr lang="es-ES" sz="1000" dirty="0"/>
              <a:t>FIL 94B: 1990</a:t>
            </a:r>
          </a:p>
          <a:p>
            <a:r>
              <a:rPr lang="es-ES" sz="1000" dirty="0"/>
              <a:t>FIL 145: 1990</a:t>
            </a:r>
          </a:p>
          <a:p>
            <a:r>
              <a:rPr lang="es-ES" sz="1000" dirty="0"/>
              <a:t>USDA-FSIS 9CFR 25/7/1996</a:t>
            </a:r>
          </a:p>
          <a:p>
            <a:r>
              <a:rPr lang="es-ES" sz="1000" dirty="0"/>
              <a:t>USDA-FSIS</a:t>
            </a:r>
          </a:p>
          <a:p>
            <a:endParaRPr lang="es-ES" sz="1000" dirty="0"/>
          </a:p>
        </p:txBody>
      </p:sp>
      <p:cxnSp>
        <p:nvCxnSpPr>
          <p:cNvPr id="50" name="49 Conector recto"/>
          <p:cNvCxnSpPr/>
          <p:nvPr/>
        </p:nvCxnSpPr>
        <p:spPr>
          <a:xfrm>
            <a:off x="71414" y="3132122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71414" y="3989379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1414" y="5083662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973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429000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71414" y="8132782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3429000" y="2703494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1 Título"/>
          <p:cNvSpPr txBox="1">
            <a:spLocks/>
          </p:cNvSpPr>
          <p:nvPr/>
        </p:nvSpPr>
        <p:spPr>
          <a:xfrm>
            <a:off x="3286124" y="8418534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44" name="43 Rectángulo"/>
          <p:cNvSpPr/>
          <p:nvPr/>
        </p:nvSpPr>
        <p:spPr>
          <a:xfrm>
            <a:off x="3040238" y="988982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800" dirty="0"/>
              <a:t>Ruta 54 Km.5  - Juan </a:t>
            </a:r>
            <a:r>
              <a:rPr lang="es-ES" sz="800" dirty="0" err="1"/>
              <a:t>Lacaze</a:t>
            </a:r>
            <a:r>
              <a:rPr lang="es-ES" sz="800" dirty="0"/>
              <a:t> - Colonia – Uruguay</a:t>
            </a:r>
          </a:p>
          <a:p>
            <a:pPr algn="r"/>
            <a:r>
              <a:rPr lang="es-ES" sz="800" dirty="0"/>
              <a:t>Convenio 826, Montevideo – Uruguay    Tel (598) 2208 8482</a:t>
            </a:r>
          </a:p>
          <a:p>
            <a:pPr algn="r"/>
            <a:r>
              <a:rPr lang="es-ES" sz="800" dirty="0"/>
              <a:t>e-mail: comercialgranjapocha.com </a:t>
            </a:r>
          </a:p>
          <a:p>
            <a:pPr algn="r"/>
            <a:r>
              <a:rPr lang="es-ES" sz="800" dirty="0"/>
              <a:t> web: </a:t>
            </a:r>
            <a:r>
              <a:rPr lang="es-ES" sz="800" dirty="0">
                <a:hlinkClick r:id="rId3"/>
              </a:rPr>
              <a:t>http://www.colonialuruguay.com</a:t>
            </a:r>
            <a:endParaRPr lang="es-ES" sz="800" dirty="0"/>
          </a:p>
          <a:p>
            <a:pPr algn="ctr"/>
            <a:endParaRPr lang="es-ES" sz="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22" y="346040"/>
            <a:ext cx="1651172" cy="63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0" name="89 Conector recto"/>
          <p:cNvCxnSpPr/>
          <p:nvPr/>
        </p:nvCxnSpPr>
        <p:spPr>
          <a:xfrm>
            <a:off x="342900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1 Título"/>
          <p:cNvSpPr txBox="1">
            <a:spLocks/>
          </p:cNvSpPr>
          <p:nvPr/>
        </p:nvSpPr>
        <p:spPr>
          <a:xfrm>
            <a:off x="3429000" y="6989774"/>
            <a:ext cx="1876473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Infrarrojo</a:t>
            </a:r>
          </a:p>
          <a:p>
            <a:r>
              <a:rPr lang="es-ES" sz="1000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370</Words>
  <Application>Microsoft Office PowerPoint</Application>
  <PresentationFormat>Personalizado</PresentationFormat>
  <Paragraphs>78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melissar</dc:creator>
  <cp:lastModifiedBy>Queseria Office</cp:lastModifiedBy>
  <cp:revision>112</cp:revision>
  <dcterms:created xsi:type="dcterms:W3CDTF">2016-02-29T16:33:20Z</dcterms:created>
  <dcterms:modified xsi:type="dcterms:W3CDTF">2024-10-30T15:33:46Z</dcterms:modified>
</cp:coreProperties>
</file>